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v-S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sv-SE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643C1F-ECEB-2E4A-B7E3-44DA2D33DA0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DDE111A-8D7A-784B-B228-09CD6BF6E2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verket.se/publikationer?id=2843" TargetMode="External"/><Relationship Id="rId2" Type="http://schemas.openxmlformats.org/officeDocument/2006/relationships/hyperlink" Target="https://www.skolverket.se/publikationer?id=25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42749"/>
            <a:ext cx="7772400" cy="1470025"/>
          </a:xfrm>
        </p:spPr>
        <p:txBody>
          <a:bodyPr/>
          <a:lstStyle/>
          <a:p>
            <a:pPr algn="ctr"/>
            <a:r>
              <a:rPr lang="en-US" sz="3600" b="1" dirty="0" err="1" smtClean="0">
                <a:cs typeface="Verdana"/>
              </a:rPr>
              <a:t>Samverkan</a:t>
            </a:r>
            <a:r>
              <a:rPr lang="en-US" sz="3600" b="1" dirty="0" smtClean="0">
                <a:cs typeface="Verdana"/>
              </a:rPr>
              <a:t> med </a:t>
            </a:r>
            <a:r>
              <a:rPr lang="en-US" sz="3600" b="1" dirty="0" err="1" smtClean="0">
                <a:cs typeface="Verdana"/>
              </a:rPr>
              <a:t>föräldrar</a:t>
            </a:r>
            <a:r>
              <a:rPr lang="en-US" sz="3600" b="1" dirty="0" smtClean="0">
                <a:cs typeface="Verdana"/>
              </a:rPr>
              <a:t> med </a:t>
            </a:r>
            <a:r>
              <a:rPr lang="en-US" sz="3600" b="1" dirty="0" err="1" smtClean="0">
                <a:cs typeface="Verdana"/>
              </a:rPr>
              <a:t>ett</a:t>
            </a:r>
            <a:r>
              <a:rPr lang="en-US" sz="3600" b="1" dirty="0" smtClean="0">
                <a:cs typeface="Verdana"/>
              </a:rPr>
              <a:t> </a:t>
            </a:r>
            <a:r>
              <a:rPr lang="en-US" sz="3600" b="1" dirty="0" err="1" smtClean="0">
                <a:cs typeface="Verdana"/>
              </a:rPr>
              <a:t>annat</a:t>
            </a:r>
            <a:r>
              <a:rPr lang="en-US" sz="3600" b="1" dirty="0" smtClean="0">
                <a:cs typeface="Verdana"/>
              </a:rPr>
              <a:t> </a:t>
            </a:r>
            <a:r>
              <a:rPr lang="en-US" sz="3600" b="1" dirty="0" err="1" smtClean="0">
                <a:cs typeface="Verdana"/>
              </a:rPr>
              <a:t>språk</a:t>
            </a:r>
            <a:r>
              <a:rPr lang="en-US" sz="3600" b="1" dirty="0" smtClean="0">
                <a:cs typeface="Verdana"/>
              </a:rPr>
              <a:t> </a:t>
            </a:r>
            <a:r>
              <a:rPr lang="en-US" sz="3600" b="1" dirty="0" err="1" smtClean="0">
                <a:cs typeface="Verdana"/>
              </a:rPr>
              <a:t>och</a:t>
            </a:r>
            <a:r>
              <a:rPr lang="en-US" sz="3600" b="1" dirty="0" smtClean="0">
                <a:cs typeface="Verdana"/>
              </a:rPr>
              <a:t> </a:t>
            </a:r>
            <a:r>
              <a:rPr lang="en-US" sz="3600" b="1" dirty="0" err="1" smtClean="0">
                <a:cs typeface="Verdana"/>
              </a:rPr>
              <a:t>kultur</a:t>
            </a:r>
            <a:endParaRPr lang="en-US" sz="3600" b="1" dirty="0">
              <a:cs typeface="Verdan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27585" y="4781452"/>
            <a:ext cx="2038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Linda </a:t>
            </a:r>
            <a:r>
              <a:rPr lang="en-US" b="1" dirty="0" err="1" smtClean="0"/>
              <a:t>Holmqvist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Anneli</a:t>
            </a:r>
            <a:r>
              <a:rPr lang="en-US" b="1" dirty="0" smtClean="0"/>
              <a:t> </a:t>
            </a:r>
            <a:r>
              <a:rPr lang="en-US" b="1" dirty="0" err="1" smtClean="0"/>
              <a:t>Nunes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Gabriella </a:t>
            </a:r>
            <a:r>
              <a:rPr lang="en-US" b="1" dirty="0" err="1" smtClean="0"/>
              <a:t>Mattsson</a:t>
            </a:r>
            <a:endParaRPr lang="en-US" b="1" dirty="0"/>
          </a:p>
        </p:txBody>
      </p:sp>
      <p:pic>
        <p:nvPicPr>
          <p:cNvPr id="8" name="Picture 7" descr="valkommen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106" y="2771242"/>
            <a:ext cx="4632677" cy="394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4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Språk</a:t>
            </a:r>
            <a:r>
              <a:rPr lang="en-US" b="1" dirty="0" smtClean="0"/>
              <a:t> – </a:t>
            </a:r>
            <a:r>
              <a:rPr lang="en-US" b="1" dirty="0" err="1" smtClean="0"/>
              <a:t>Kunskap</a:t>
            </a:r>
            <a:r>
              <a:rPr lang="en-US" b="1" dirty="0" smtClean="0"/>
              <a:t>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förståelse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Tolk</a:t>
            </a:r>
            <a:r>
              <a:rPr lang="en-US" dirty="0" smtClean="0"/>
              <a:t> </a:t>
            </a:r>
            <a:r>
              <a:rPr lang="en-US" dirty="0" err="1" smtClean="0"/>
              <a:t>nödvändigt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Stöd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/>
              <a:t> </a:t>
            </a:r>
            <a:r>
              <a:rPr lang="en-US" dirty="0" err="1" smtClean="0"/>
              <a:t>studiehandledning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elevens 1:a </a:t>
            </a:r>
            <a:r>
              <a:rPr lang="en-US" dirty="0" err="1" smtClean="0"/>
              <a:t>språk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Stärka</a:t>
            </a:r>
            <a:r>
              <a:rPr lang="en-US" dirty="0" smtClean="0"/>
              <a:t> </a:t>
            </a:r>
            <a:r>
              <a:rPr lang="en-US" dirty="0" err="1" smtClean="0"/>
              <a:t>upp</a:t>
            </a:r>
            <a:r>
              <a:rPr lang="en-US" dirty="0" smtClean="0"/>
              <a:t> 1:a </a:t>
            </a:r>
            <a:r>
              <a:rPr lang="en-US" dirty="0" err="1" smtClean="0"/>
              <a:t>språket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Skolan</a:t>
            </a:r>
            <a:r>
              <a:rPr lang="en-US" dirty="0" smtClean="0"/>
              <a:t> </a:t>
            </a:r>
            <a:r>
              <a:rPr lang="en-US" dirty="0" err="1" smtClean="0"/>
              <a:t>måste</a:t>
            </a:r>
            <a:r>
              <a:rPr lang="en-US" dirty="0" smtClean="0"/>
              <a:t> ha </a:t>
            </a:r>
            <a:r>
              <a:rPr lang="en-US" dirty="0" err="1" smtClean="0"/>
              <a:t>kunskap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språkutveckling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Kombinera</a:t>
            </a:r>
            <a:r>
              <a:rPr lang="en-US" dirty="0" smtClean="0"/>
              <a:t> </a:t>
            </a:r>
            <a:r>
              <a:rPr lang="en-US" dirty="0" err="1" smtClean="0"/>
              <a:t>ämneskunskap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språket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talas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skolan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7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Kultur</a:t>
            </a:r>
            <a:r>
              <a:rPr lang="en-US" dirty="0" smtClean="0"/>
              <a:t> – </a:t>
            </a:r>
            <a:r>
              <a:rPr lang="en-US" dirty="0" err="1" smtClean="0"/>
              <a:t>Kunskap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Förståelse</a:t>
            </a:r>
            <a:endParaRPr lang="en-US" dirty="0"/>
          </a:p>
        </p:txBody>
      </p:sp>
      <p:pic>
        <p:nvPicPr>
          <p:cNvPr id="10" name="Content Placeholder 9" descr="pyramid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28" r="-26328"/>
          <a:stretch/>
        </p:blipFill>
        <p:spPr>
          <a:xfrm>
            <a:off x="822961" y="1100628"/>
            <a:ext cx="5642786" cy="5514064"/>
          </a:xfrm>
        </p:spPr>
      </p:pic>
    </p:spTree>
    <p:extLst>
      <p:ext uri="{BB962C8B-B14F-4D97-AF65-F5344CB8AC3E}">
        <p14:creationId xmlns:p14="http://schemas.microsoft.com/office/powerpoint/2010/main" val="252241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Kultur</a:t>
            </a:r>
            <a:r>
              <a:rPr lang="en-US" dirty="0" smtClean="0"/>
              <a:t> – </a:t>
            </a:r>
            <a:r>
              <a:rPr lang="en-US" dirty="0" err="1" smtClean="0"/>
              <a:t>kunskap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förståelse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O</a:t>
            </a:r>
            <a:r>
              <a:rPr lang="en-US" dirty="0" smtClean="0"/>
              <a:t>m </a:t>
            </a:r>
            <a:r>
              <a:rPr lang="en-US" dirty="0" err="1" smtClean="0"/>
              <a:t>olika</a:t>
            </a:r>
            <a:r>
              <a:rPr lang="en-US" dirty="0" smtClean="0"/>
              <a:t> </a:t>
            </a:r>
            <a:r>
              <a:rPr lang="en-US" dirty="0" err="1" smtClean="0"/>
              <a:t>familjestrukturer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Om religion (</a:t>
            </a:r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klädsel</a:t>
            </a:r>
            <a:r>
              <a:rPr lang="en-US" dirty="0" smtClean="0"/>
              <a:t>, </a:t>
            </a:r>
            <a:r>
              <a:rPr lang="en-US" dirty="0" err="1" smtClean="0"/>
              <a:t>kost</a:t>
            </a:r>
            <a:r>
              <a:rPr lang="en-US" dirty="0" smtClean="0"/>
              <a:t>, </a:t>
            </a:r>
            <a:r>
              <a:rPr lang="en-US" dirty="0" err="1" smtClean="0"/>
              <a:t>gymnastik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dans</a:t>
            </a:r>
            <a:r>
              <a:rPr lang="en-US" dirty="0" smtClean="0"/>
              <a:t>, </a:t>
            </a:r>
            <a:r>
              <a:rPr lang="en-US" dirty="0" err="1" smtClean="0"/>
              <a:t>simning</a:t>
            </a:r>
            <a:r>
              <a:rPr lang="en-US" dirty="0" smtClean="0"/>
              <a:t>)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Normer</a:t>
            </a:r>
            <a:r>
              <a:rPr lang="en-US" dirty="0" smtClean="0"/>
              <a:t> – </a:t>
            </a:r>
            <a:r>
              <a:rPr lang="en-US" dirty="0" err="1" smtClean="0"/>
              <a:t>oskrivna</a:t>
            </a:r>
            <a:r>
              <a:rPr lang="en-US" dirty="0" smtClean="0"/>
              <a:t> </a:t>
            </a:r>
            <a:r>
              <a:rPr lang="en-US" dirty="0" err="1" smtClean="0"/>
              <a:t>regler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Värderingar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Skolans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13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ikini-vs-burka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0" b="12390"/>
          <a:stretch>
            <a:fillRect/>
          </a:stretch>
        </p:blipFill>
        <p:spPr>
          <a:xfrm>
            <a:off x="1532214" y="1517584"/>
            <a:ext cx="6030066" cy="2870217"/>
          </a:xfrm>
        </p:spPr>
      </p:pic>
    </p:spTree>
    <p:extLst>
      <p:ext uri="{BB962C8B-B14F-4D97-AF65-F5344CB8AC3E}">
        <p14:creationId xmlns:p14="http://schemas.microsoft.com/office/powerpoint/2010/main" val="31003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Vad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viktigt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mötet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nyanlända</a:t>
            </a:r>
            <a:r>
              <a:rPr lang="en-US" dirty="0" smtClean="0"/>
              <a:t> (</a:t>
            </a:r>
            <a:r>
              <a:rPr lang="en-US" dirty="0" err="1" smtClean="0"/>
              <a:t>elever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föräldrar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förskola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skola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Vad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viktigt</a:t>
            </a:r>
            <a:r>
              <a:rPr lang="en-US" dirty="0" smtClean="0"/>
              <a:t> </a:t>
            </a:r>
            <a:r>
              <a:rPr lang="en-US" dirty="0" err="1" smtClean="0"/>
              <a:t>avseende</a:t>
            </a:r>
            <a:r>
              <a:rPr lang="en-US" dirty="0" smtClean="0"/>
              <a:t> </a:t>
            </a:r>
            <a:r>
              <a:rPr lang="en-US" dirty="0" err="1" smtClean="0"/>
              <a:t>kultur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/>
              <a:t> </a:t>
            </a:r>
            <a:r>
              <a:rPr lang="en-US" dirty="0" err="1" smtClean="0"/>
              <a:t>språkutveckling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förskola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skola</a:t>
            </a:r>
            <a:r>
              <a:rPr lang="en-US" dirty="0" smtClean="0"/>
              <a:t> </a:t>
            </a:r>
            <a:r>
              <a:rPr lang="en-US" dirty="0" err="1" smtClean="0"/>
              <a:t>utifrån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/>
              <a:t> </a:t>
            </a:r>
            <a:r>
              <a:rPr lang="en-US" dirty="0" err="1" smtClean="0"/>
              <a:t>samverkansperspektiv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Om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hinner</a:t>
            </a:r>
            <a:r>
              <a:rPr lang="en-US" dirty="0" smtClean="0"/>
              <a:t>; </a:t>
            </a:r>
            <a:r>
              <a:rPr lang="en-US" dirty="0" err="1" smtClean="0"/>
              <a:t>Vad</a:t>
            </a:r>
            <a:r>
              <a:rPr lang="en-US" dirty="0" smtClean="0"/>
              <a:t> </a:t>
            </a:r>
            <a:r>
              <a:rPr lang="en-US" dirty="0" err="1" smtClean="0"/>
              <a:t>önskar</a:t>
            </a:r>
            <a:r>
              <a:rPr lang="en-US" dirty="0" smtClean="0"/>
              <a:t> </a:t>
            </a:r>
            <a:r>
              <a:rPr lang="en-US" dirty="0" err="1" smtClean="0"/>
              <a:t>föräldrar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förskola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skola</a:t>
            </a:r>
            <a:r>
              <a:rPr lang="en-US" dirty="0" smtClean="0"/>
              <a:t> </a:t>
            </a:r>
            <a:r>
              <a:rPr lang="en-US" dirty="0" err="1" smtClean="0"/>
              <a:t>bör</a:t>
            </a:r>
            <a:r>
              <a:rPr lang="en-US" dirty="0" smtClean="0"/>
              <a:t>/</a:t>
            </a:r>
            <a:r>
              <a:rPr lang="en-US" dirty="0" err="1" smtClean="0"/>
              <a:t>ska</a:t>
            </a:r>
            <a:r>
              <a:rPr lang="en-US" dirty="0" smtClean="0"/>
              <a:t> </a:t>
            </a:r>
            <a:r>
              <a:rPr lang="en-US" dirty="0" err="1" smtClean="0"/>
              <a:t>stärka</a:t>
            </a:r>
            <a:r>
              <a:rPr lang="en-US" dirty="0" smtClean="0"/>
              <a:t> </a:t>
            </a:r>
            <a:r>
              <a:rPr lang="en-US" dirty="0" err="1" smtClean="0"/>
              <a:t>elevernas</a:t>
            </a:r>
            <a:r>
              <a:rPr lang="en-US" dirty="0" smtClean="0"/>
              <a:t> 1:a </a:t>
            </a:r>
            <a:r>
              <a:rPr lang="en-US" dirty="0" err="1" smtClean="0"/>
              <a:t>och</a:t>
            </a:r>
            <a:r>
              <a:rPr lang="en-US" dirty="0" smtClean="0"/>
              <a:t> 2:a </a:t>
            </a:r>
            <a:r>
              <a:rPr lang="en-US" dirty="0" err="1" smtClean="0"/>
              <a:t>språksutveckling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Litteraturtips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60991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 err="1" smtClean="0"/>
              <a:t>Hyltenstam</a:t>
            </a:r>
            <a:r>
              <a:rPr lang="sv-SE" sz="1200" b="0" dirty="0"/>
              <a:t>, Kenneth &amp; Inger Lindberg (red.), Svenska som andraspråk – i forskning, undervisning och samhälle. Lund: Studentlitteratur</a:t>
            </a:r>
            <a:r>
              <a:rPr lang="sv-SE" sz="1200" b="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/>
              <a:t>Otterup, Tore &amp; </a:t>
            </a:r>
            <a:r>
              <a:rPr lang="sv-SE" sz="1200" b="0" dirty="0" err="1"/>
              <a:t>Gilda</a:t>
            </a:r>
            <a:r>
              <a:rPr lang="sv-SE" sz="1200" b="0" dirty="0"/>
              <a:t> </a:t>
            </a:r>
            <a:r>
              <a:rPr lang="sv-SE" sz="1200" b="0" dirty="0" err="1"/>
              <a:t>Kästen</a:t>
            </a:r>
            <a:r>
              <a:rPr lang="sv-SE" sz="1200" b="0" dirty="0"/>
              <a:t>-Ebeling (red.), En god fortsättning. Nyanländas fortsatta väg i skola och samhälle. Lund, Studentlitteratur. </a:t>
            </a:r>
            <a:endParaRPr lang="sv-SE" sz="12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 smtClean="0"/>
              <a:t>Axelsson</a:t>
            </a:r>
            <a:r>
              <a:rPr lang="sv-SE" sz="1200" b="0" dirty="0"/>
              <a:t>, Monika, Kenneth </a:t>
            </a:r>
            <a:r>
              <a:rPr lang="sv-SE" sz="1200" b="0" dirty="0" err="1"/>
              <a:t>Hyltenstam</a:t>
            </a:r>
            <a:r>
              <a:rPr lang="sv-SE" sz="1200" b="0" dirty="0"/>
              <a:t> &amp; Inger Lindberg. (red.) Flerspråkighet – en forskningsöversikt. (Vetenskapsrådets rapportserie, 5: 2012.) Stockholm: Vetenskapsrådet. 3</a:t>
            </a:r>
            <a:r>
              <a:rPr lang="sv-SE" sz="1200" b="0" dirty="0" smtClean="0"/>
              <a:t>. </a:t>
            </a:r>
            <a:r>
              <a:rPr lang="sv-SE" sz="1200" b="0" dirty="0"/>
              <a:t>Nätpublicerad. www.vetenskapsradet.se </a:t>
            </a:r>
            <a:endParaRPr lang="sv-SE" sz="12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 err="1"/>
              <a:t>Rydenvald</a:t>
            </a:r>
            <a:r>
              <a:rPr lang="sv-SE" sz="1200" b="0" dirty="0"/>
              <a:t>, Marie 2017. Inflätat och överlappande. Flerspråkighet och språkanvändning bland svensktalande ungdomar i Europa. Avhandling. (Göteborgsstudier i nordisk språkvetenskap 28). Göteborg: Institutionen för svenska språket, Göteborgs universitet</a:t>
            </a:r>
            <a:r>
              <a:rPr lang="sv-SE" sz="1200" b="0" dirty="0" smtClean="0"/>
              <a:t>. </a:t>
            </a:r>
            <a:r>
              <a:rPr lang="sv-SE" sz="1200" b="0" dirty="0"/>
              <a:t>Nätpublicerad. https://gupea.ub.gu.se/handle/2077/51349 </a:t>
            </a:r>
            <a:endParaRPr lang="sv-SE" sz="12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 smtClean="0"/>
              <a:t>Persson, Sara 2016. Nyanlända elever. Förlag: Natur och kultur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0" dirty="0" smtClean="0"/>
              <a:t>Riyadh Al-</a:t>
            </a:r>
            <a:r>
              <a:rPr lang="sv-SE" sz="1200" b="0" dirty="0" err="1" smtClean="0"/>
              <a:t>Baldawi</a:t>
            </a:r>
            <a:r>
              <a:rPr lang="sv-SE" sz="1200" b="0" dirty="0" smtClean="0"/>
              <a:t>, I migrationens och exilens spår: Psykosociala konsekvenser av en förändrad familjestruktur. I Läkartidningen, Volym 95, nr 19, 1998,</a:t>
            </a:r>
            <a:endParaRPr lang="sv-SE" sz="1200" b="0" dirty="0"/>
          </a:p>
        </p:txBody>
      </p:sp>
    </p:spTree>
    <p:extLst>
      <p:ext uri="{BB962C8B-B14F-4D97-AF65-F5344CB8AC3E}">
        <p14:creationId xmlns:p14="http://schemas.microsoft.com/office/powerpoint/2010/main" val="248790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LITTERATURTIPS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1200" b="0" dirty="0"/>
              <a:t>Skolverket 2012. Greppa språket! Ämnesdidaktiska perspektiv på </a:t>
            </a:r>
            <a:r>
              <a:rPr lang="sv-SE" sz="1200" b="0" dirty="0" smtClean="0"/>
              <a:t>flerspråkighet. </a:t>
            </a:r>
            <a:r>
              <a:rPr lang="sv-SE" sz="1200" b="0" dirty="0"/>
              <a:t>Nätpublicerad. </a:t>
            </a:r>
            <a:r>
              <a:rPr lang="sv-SE" sz="1200" b="0" dirty="0">
                <a:hlinkClick r:id="rId2"/>
              </a:rPr>
              <a:t>https://</a:t>
            </a:r>
            <a:r>
              <a:rPr lang="sv-SE" sz="1200" b="0" dirty="0" smtClean="0">
                <a:hlinkClick r:id="rId2"/>
              </a:rPr>
              <a:t>www.skolverket.se/publikationer?id=2573</a:t>
            </a:r>
            <a:endParaRPr lang="sv-SE" sz="1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b="0" dirty="0" smtClean="0"/>
              <a:t>Flerspråkighet </a:t>
            </a:r>
            <a:r>
              <a:rPr lang="sv-SE" sz="1200" b="0" dirty="0"/>
              <a:t>som resurs- Symposium 2015. Stockholm: Liber</a:t>
            </a:r>
            <a:r>
              <a:rPr lang="sv-SE" sz="12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b="0" dirty="0"/>
              <a:t>Gibbons, Pauline 2016. Stärk språket, stärk lärandet. Språk- och kunskapsutvecklande arbetssätt för och med andraspråkselever i klassrummet. 4 uppl. Uppsala: Hallgren &amp; Fallgren. </a:t>
            </a:r>
            <a:endParaRPr lang="sv-SE" sz="1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b="0" dirty="0" smtClean="0"/>
              <a:t>Olofsson</a:t>
            </a:r>
            <a:r>
              <a:rPr lang="sv-SE" sz="1200" b="0" dirty="0"/>
              <a:t>, Mikael (red,), Symposium 2009 - Genrer och funktionellt språk i teori och praktik. Nationellt centrum för svenska som andraspråk, Stockholms universitets förlag.</a:t>
            </a:r>
            <a:endParaRPr lang="sv-SE" sz="1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b="0" dirty="0"/>
              <a:t>Skolverket 2012. Få syn på språket – Ett kommentarmaterial om språk- och kunskapsutveckling i alla skolformer, verksamheter och ämnen. Nätpublicerad </a:t>
            </a:r>
            <a:r>
              <a:rPr lang="sv-SE" sz="1200" b="0" dirty="0">
                <a:hlinkClick r:id="rId3"/>
              </a:rPr>
              <a:t>http://</a:t>
            </a:r>
            <a:r>
              <a:rPr lang="sv-SE" sz="1200" b="0" dirty="0" smtClean="0">
                <a:hlinkClick r:id="rId3"/>
              </a:rPr>
              <a:t>www.skolverket.se/publikationer?id=2843</a:t>
            </a:r>
            <a:endParaRPr lang="sv-SE" sz="1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b="0" dirty="0" err="1"/>
              <a:t>Elmeroth</a:t>
            </a:r>
            <a:r>
              <a:rPr lang="sv-SE" sz="1200" b="0" dirty="0"/>
              <a:t>, Elisabeth &amp; Johan </a:t>
            </a:r>
            <a:r>
              <a:rPr lang="sv-SE" sz="1200" b="0" dirty="0" err="1"/>
              <a:t>Häge</a:t>
            </a:r>
            <a:r>
              <a:rPr lang="sv-SE" sz="1200" b="0" dirty="0"/>
              <a:t> 2016. Flyktens barn: medkänsla, migration och mänskliga rättigheter. Lund: Studentlitteratur. </a:t>
            </a:r>
            <a:endParaRPr lang="sv-SE" sz="1200" b="0" dirty="0" smtClean="0"/>
          </a:p>
          <a:p>
            <a:pPr marL="0" indent="0"/>
            <a:endParaRPr lang="sv-SE" sz="1200" b="0" dirty="0" smtClean="0"/>
          </a:p>
        </p:txBody>
      </p:sp>
    </p:spTree>
    <p:extLst>
      <p:ext uri="{BB962C8B-B14F-4D97-AF65-F5344CB8AC3E}">
        <p14:creationId xmlns:p14="http://schemas.microsoft.com/office/powerpoint/2010/main" val="2182055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86</TotalTime>
  <Words>400</Words>
  <Application>Microsoft Office PowerPoint</Application>
  <PresentationFormat>Bildspel på skärmen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Franklin Gothic Book</vt:lpstr>
      <vt:lpstr>Franklin Gothic Medium</vt:lpstr>
      <vt:lpstr>Tunga</vt:lpstr>
      <vt:lpstr>Verdana</vt:lpstr>
      <vt:lpstr>Wingdings</vt:lpstr>
      <vt:lpstr>Angles</vt:lpstr>
      <vt:lpstr>Samverkan med föräldrar med ett annat språk och kultur</vt:lpstr>
      <vt:lpstr>Språk – Kunskap och förståelse</vt:lpstr>
      <vt:lpstr>Kultur – Kunskap och Förståelse</vt:lpstr>
      <vt:lpstr>Kultur – kunskap och förståelse</vt:lpstr>
      <vt:lpstr>PowerPoint-presentation</vt:lpstr>
      <vt:lpstr>Diskutera</vt:lpstr>
      <vt:lpstr>Litteraturtips</vt:lpstr>
      <vt:lpstr>LITTERATURTIPS FORTS.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Samverkan med föräldrar med ett annat språk och kultur</dc:title>
  <dc:creator>Kasra Ashhami</dc:creator>
  <cp:lastModifiedBy>Gabriella Mattsson</cp:lastModifiedBy>
  <cp:revision>10</cp:revision>
  <dcterms:created xsi:type="dcterms:W3CDTF">2018-09-06T17:17:09Z</dcterms:created>
  <dcterms:modified xsi:type="dcterms:W3CDTF">2018-09-12T12:12:04Z</dcterms:modified>
</cp:coreProperties>
</file>